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9" name="Shape 14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Автор и дата"/>
          <p:cNvSpPr txBox="1"/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Автор и дата</a:t>
            </a:r>
          </a:p>
        </p:txBody>
      </p:sp>
      <p:sp>
        <p:nvSpPr>
          <p:cNvPr id="12" name="Заголовок презентации"/>
          <p:cNvSpPr txBox="1"/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Заголовок презентации</a:t>
            </a:r>
          </a:p>
        </p:txBody>
      </p:sp>
      <p:sp>
        <p:nvSpPr>
          <p:cNvPr id="13" name="Уровень текста 1…"/>
          <p:cNvSpPr txBox="1"/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Подзаголовок презентации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Сообщ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Уровень текста 1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Сообщение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9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Важный фа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Уровень текста 1…"/>
          <p:cNvSpPr txBox="1"/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5pPr>
          </a:lstStyle>
          <a:p>
            <a:pPr/>
            <a:r>
              <a:t>100 %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7" name="Информация о факте"/>
          <p:cNvSpPr txBox="1"/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Информация о факте</a:t>
            </a:r>
          </a:p>
        </p:txBody>
      </p:sp>
      <p:sp>
        <p:nvSpPr>
          <p:cNvPr id="108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Цита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Авторство"/>
          <p:cNvSpPr txBox="1"/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Авторство</a:t>
            </a:r>
          </a:p>
        </p:txBody>
      </p:sp>
      <p:sp>
        <p:nvSpPr>
          <p:cNvPr id="116" name="Уровень текста 1…"/>
          <p:cNvSpPr txBox="1"/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«Важная цитата»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7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Фото (3 шт.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Миска салата с жареным рисом, варёными яйцами и палочками для еды"/>
          <p:cNvSpPr/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5" name="Тарелка с рублеными котлетами из лосося, салатом и хумусом "/>
          <p:cNvSpPr/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6" name="Тарелка пасты папарделле с зелёным маслом из петрушки, жареным фундуком и стружкой сыра пармезан"/>
          <p:cNvSpPr/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7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миска салата с жареным рисом, варёными яйцами и палочками для еды"/>
          <p:cNvSpPr/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5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Заголовок и 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Авокадо и лаймы"/>
          <p:cNvSpPr/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Заголовок презентации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Заголовок презентации</a:t>
            </a:r>
          </a:p>
        </p:txBody>
      </p:sp>
      <p:sp>
        <p:nvSpPr>
          <p:cNvPr id="23" name="Автор и дата"/>
          <p:cNvSpPr txBox="1"/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Автор и дата</a:t>
            </a:r>
          </a:p>
        </p:txBody>
      </p:sp>
      <p:sp>
        <p:nvSpPr>
          <p:cNvPr id="24" name="Уровень текста 1…"/>
          <p:cNvSpPr txBox="1"/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Подзаголовок презентации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5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Заголовок и фото (вариант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Тарелка с рублеными котлетами из лосося, салатом и хумусом"/>
          <p:cNvSpPr/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" name="Заголовок слайда"/>
          <p:cNvSpPr txBox="1"/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Заголовок слайда</a:t>
            </a:r>
          </a:p>
        </p:txBody>
      </p:sp>
      <p:sp>
        <p:nvSpPr>
          <p:cNvPr id="34" name="Уровень текста 1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Подзаголовок слайда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Номер слайда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Заголовок и 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Заголовок слайда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Заголовок слайда</a:t>
            </a:r>
          </a:p>
        </p:txBody>
      </p:sp>
      <p:sp>
        <p:nvSpPr>
          <p:cNvPr id="43" name="Подзаголовок слайда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Подзаголовок слайда</a:t>
            </a:r>
          </a:p>
        </p:txBody>
      </p:sp>
      <p:sp>
        <p:nvSpPr>
          <p:cNvPr id="44" name="Уровень текста 1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Текст пункта на слайде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Уровень текста 1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pPr/>
            <a:r>
              <a:t>Текст пункта на слайде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Заголовок, пункты и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Подзаголовок слайда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Подзаголовок слайда</a:t>
            </a:r>
          </a:p>
        </p:txBody>
      </p:sp>
      <p:sp>
        <p:nvSpPr>
          <p:cNvPr id="61" name="Уровень текста 1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Текст пункта на слайде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2" name="Тарелка пасты папарделле с зелёным маслом из петрушки, жареным фундуком и стружкой сыра пармезан"/>
          <p:cNvSpPr/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3" name="Заголовок слайда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Заголовок слайда</a:t>
            </a:r>
          </a:p>
        </p:txBody>
      </p:sp>
      <p:sp>
        <p:nvSpPr>
          <p:cNvPr id="64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Раздел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Заголовок раздела"/>
          <p:cNvSpPr txBox="1"/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b="0"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Заголовок раздела</a:t>
            </a:r>
          </a:p>
        </p:txBody>
      </p:sp>
      <p:sp>
        <p:nvSpPr>
          <p:cNvPr id="72" name="Номер слайда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Заголовок слайда"/>
          <p:cNvSpPr txBox="1"/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Заголовок слайда</a:t>
            </a:r>
          </a:p>
        </p:txBody>
      </p:sp>
      <p:sp>
        <p:nvSpPr>
          <p:cNvPr id="80" name="Подзаголовок слайда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Подзаголовок слайда</a:t>
            </a:r>
          </a:p>
        </p:txBody>
      </p:sp>
      <p:sp>
        <p:nvSpPr>
          <p:cNvPr id="81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Повестка д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Заголовок повестки дня"/>
          <p:cNvSpPr txBox="1"/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Заголовок повестки дня</a:t>
            </a:r>
          </a:p>
        </p:txBody>
      </p:sp>
      <p:sp>
        <p:nvSpPr>
          <p:cNvPr id="89" name="Подзаголовок повестки дня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Подзаголовок повестки дня</a:t>
            </a:r>
          </a:p>
        </p:txBody>
      </p:sp>
      <p:sp>
        <p:nvSpPr>
          <p:cNvPr id="90" name="Уровень текста 1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5pPr>
          </a:lstStyle>
          <a:p>
            <a:pPr/>
            <a:r>
              <a:t>Темы повестки дня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1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слайда"/>
          <p:cNvSpPr txBox="1"/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Заголовок слайда</a:t>
            </a:r>
          </a:p>
        </p:txBody>
      </p:sp>
      <p:sp>
        <p:nvSpPr>
          <p:cNvPr id="3" name="Уровень текста 1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Текст пункта на слайде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Номер слайда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transition xmlns:p14="http://schemas.microsoft.com/office/powerpoint/2010/main" spd="med" advClick="1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Автор и дата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2" name="Заголовок презентации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3" name="Подзаголовок презентации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54" name="IMG_6789.png" descr="IMG_678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715170" y="-656867"/>
            <a:ext cx="30681592" cy="1417653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Автор и дата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3" name="Заголовок презентации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4" name="Подзаголовок презентации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95" name="IMG_6796.png" descr="IMG_679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639300" y="5145"/>
            <a:ext cx="29662600" cy="137057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Автор и дата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8" name="Заголовок презентации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9" name="Подзаголовок презентации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00" name="IMG_6793.png" descr="IMG_679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797625" y="-68010"/>
            <a:ext cx="29979250" cy="138520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Автор и дата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3" name="Заголовок презентации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4" name="Подзаголовок презентации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05" name="IMG_6794.png" descr="IMG_679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797269" y="-67845"/>
            <a:ext cx="29978538" cy="138516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Автор и дата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8" name="Заголовок презентации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9" name="Подзаголовок презентации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10" name="IMG_6788.png" descr="IMG_678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033268" y="17512"/>
            <a:ext cx="30913509" cy="142837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Автор и дата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3" name="Заголовок презентации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4" name="Подзаголовок презентации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15" name="IMG_6797.png" descr="IMG_679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143154" y="-135120"/>
            <a:ext cx="32109576" cy="1483634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Текст пункта на слайде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57" name="IMG_6780.png" descr="IMG_678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710581" y="-23560"/>
            <a:ext cx="30935546" cy="1429388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Текст пункта на слайде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60" name="IMG_6798.jpeg" descr="IMG_679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35291" y="199842"/>
            <a:ext cx="17755087" cy="133163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Автор и дата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3" name="Заголовок презентации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4" name="Подзаголовок презентации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65" name="IMG_6790.png" descr="IMG_679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181490" y="-245376"/>
            <a:ext cx="30746980" cy="1420675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Автор и дата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8" name="Заголовок презентации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9" name="Подзаголовок презентации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70" name="IMG_6781.png" descr="IMG_678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996876" y="-69662"/>
            <a:ext cx="31221841" cy="1442616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Автор и дата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3" name="Заголовок презентации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4" name="Подзаголовок презентации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75" name="IMG_6792.png" descr="IMG_679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677374" y="-141897"/>
            <a:ext cx="30299073" cy="1399979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Автор и дата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8" name="Заголовок презентации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9" name="Подзаголовок презентации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80" name="IMG_6782.png" descr="IMG_678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784546" y="-248600"/>
            <a:ext cx="30760932" cy="14213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Автор и дата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3" name="Заголовок презентации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4" name="Подзаголовок презентации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85" name="IMG_6791.png" descr="IMG_679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934044" y="-593097"/>
            <a:ext cx="32252088" cy="1490219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Автор и дата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8" name="Заголовок презентации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9" name="Подзаголовок презентации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90" name="IMG_6795.png" descr="IMG_679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709843" y="-27451"/>
            <a:ext cx="29803686" cy="137709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